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9198fe7c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9198fe7c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computational research you tend to build your own thermocyclers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f65b5c15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8f65b5c15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computational research you tend to build your own thermocyclers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f93604634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f93604634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9200a5ec9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9200a5ec9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They’re like QIAGen kits - you could mix all your reagents yourself, or you can use someone else’s work to make your life easier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e3db8b4d6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e3db8b4d6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9200a5ec9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9200a5ec9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200a5ec9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9200a5ec9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9200a5ec9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9200a5ec9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f65b5c15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8f65b5c15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8f65b5c15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8f65b5c15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you should care about comp bio even if you’re in wet lab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Goal: not to teach people how to do things but to point them in the right direction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8f9360463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8f93604634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f9360463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8f9360463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f936046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f936046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f9360463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f93604634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f65b5c15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f65b5c15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 can be published before a paper, or be public the whole time you write it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f93604634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f93604634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f93604634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f93604634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computational research you tend to build your own thermocyclers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dc.gov/meningitis/lab-manual/chpt10-pcr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cdc.gov/meningitis/lab-manual/chpt10-pcr.html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www.sensoquest.de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-1698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Upside Down: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Recording Computational Research</a:t>
            </a:r>
            <a:endParaRPr sz="31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571750"/>
            <a:ext cx="8520600" cy="13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 Heil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@autobencoder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7350" y="4025150"/>
            <a:ext cx="1276650" cy="111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891225"/>
            <a:ext cx="1878435" cy="125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36769" y="3160761"/>
            <a:ext cx="328800" cy="328800"/>
          </a:xfrm>
          <a:prstGeom prst="flowChartConnector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Eliminating Manual Steps</a:t>
            </a:r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7" y="1575447"/>
            <a:ext cx="3844400" cy="257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 txBox="1"/>
          <p:nvPr/>
        </p:nvSpPr>
        <p:spPr>
          <a:xfrm>
            <a:off x="311700" y="46082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https://www.cdc.gov/meningitis/lab-manual/chpt10-pcr.html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Eliminating Manual Steps</a:t>
            </a:r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8550" y="1241875"/>
            <a:ext cx="2426924" cy="323760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3"/>
          <p:cNvSpPr txBox="1"/>
          <p:nvPr/>
        </p:nvSpPr>
        <p:spPr>
          <a:xfrm>
            <a:off x="5968550" y="46342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https://www.sensoquest.de/</a:t>
            </a:r>
            <a:endParaRPr/>
          </a:p>
        </p:txBody>
      </p:sp>
      <p:pic>
        <p:nvPicPr>
          <p:cNvPr id="133" name="Google Shape;13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697" y="1575447"/>
            <a:ext cx="3844400" cy="2570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3"/>
          <p:cNvSpPr txBox="1"/>
          <p:nvPr/>
        </p:nvSpPr>
        <p:spPr>
          <a:xfrm>
            <a:off x="311700" y="46082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6"/>
              </a:rPr>
              <a:t>https://www.cdc.gov/meningitis/lab-manual/chpt10-pcr.html</a:t>
            </a:r>
            <a:endParaRPr/>
          </a:p>
        </p:txBody>
      </p:sp>
      <p:cxnSp>
        <p:nvCxnSpPr>
          <p:cNvPr id="135" name="Google Shape;135;p23"/>
          <p:cNvCxnSpPr>
            <a:stCxn id="133" idx="3"/>
            <a:endCxn id="131" idx="1"/>
          </p:cNvCxnSpPr>
          <p:nvPr/>
        </p:nvCxnSpPr>
        <p:spPr>
          <a:xfrm>
            <a:off x="4156098" y="2860672"/>
            <a:ext cx="1812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Eliminating Manual Steps</a:t>
            </a:r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Single purpose scripts</a:t>
            </a:r>
            <a:endParaRPr sz="1800"/>
          </a:p>
        </p:txBody>
      </p:sp>
      <p:pic>
        <p:nvPicPr>
          <p:cNvPr id="142" name="Google Shape;14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490850"/>
            <a:ext cx="3740450" cy="207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Entire Projects</a:t>
            </a:r>
            <a:endParaRPr sz="1800"/>
          </a:p>
        </p:txBody>
      </p:sp>
      <p:pic>
        <p:nvPicPr>
          <p:cNvPr id="144" name="Google Shape;14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4538" y="2490850"/>
            <a:ext cx="4195625" cy="99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4"/>
          <p:cNvPicPr preferRelativeResize="0"/>
          <p:nvPr/>
        </p:nvPicPr>
        <p:blipFill rotWithShape="1">
          <a:blip r:embed="rId5">
            <a:alphaModFix/>
          </a:blip>
          <a:srcRect b="48291"/>
          <a:stretch/>
        </p:blipFill>
        <p:spPr>
          <a:xfrm>
            <a:off x="4756725" y="3731300"/>
            <a:ext cx="4195625" cy="926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Packages</a:t>
            </a:r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2" name="Google Shape;15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4748" y="1399963"/>
            <a:ext cx="5194524" cy="292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Package Management</a:t>
            </a:r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Recording your reagents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Package Management Options</a:t>
            </a:r>
            <a:endParaRPr/>
          </a:p>
        </p:txBody>
      </p:sp>
      <p:sp>
        <p:nvSpPr>
          <p:cNvPr id="164" name="Google Shape;164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Python</a:t>
            </a:r>
            <a:endParaRPr sz="2400"/>
          </a:p>
        </p:txBody>
      </p:sp>
      <p:pic>
        <p:nvPicPr>
          <p:cNvPr id="165" name="Google Shape;16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1975" y="1942450"/>
            <a:ext cx="2159349" cy="115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Package Management Options</a:t>
            </a:r>
            <a:endParaRPr/>
          </a:p>
        </p:txBody>
      </p:sp>
      <p:sp>
        <p:nvSpPr>
          <p:cNvPr id="171" name="Google Shape;171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Python</a:t>
            </a:r>
            <a:endParaRPr sz="2400"/>
          </a:p>
        </p:txBody>
      </p:sp>
      <p:sp>
        <p:nvSpPr>
          <p:cNvPr id="172" name="Google Shape;172;p2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R</a:t>
            </a:r>
            <a:endParaRPr sz="2400"/>
          </a:p>
        </p:txBody>
      </p:sp>
      <p:pic>
        <p:nvPicPr>
          <p:cNvPr id="173" name="Google Shape;17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1975" y="1942450"/>
            <a:ext cx="2159349" cy="115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0199" y="1866124"/>
            <a:ext cx="1304300" cy="13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Package Management Options</a:t>
            </a:r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Python</a:t>
            </a:r>
            <a:endParaRPr sz="2400"/>
          </a:p>
        </p:txBody>
      </p:sp>
      <p:sp>
        <p:nvSpPr>
          <p:cNvPr id="181" name="Google Shape;181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R</a:t>
            </a:r>
            <a:endParaRPr sz="2400"/>
          </a:p>
        </p:txBody>
      </p:sp>
      <p:pic>
        <p:nvPicPr>
          <p:cNvPr id="182" name="Google Shape;18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1975" y="1942450"/>
            <a:ext cx="2159349" cy="115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1039" y="3612452"/>
            <a:ext cx="4641917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0199" y="1866124"/>
            <a:ext cx="1304300" cy="13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Different tools, similar ideas</a:t>
            </a: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9763" y="1746700"/>
            <a:ext cx="6284475" cy="313595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87300" y="4459650"/>
            <a:ext cx="1491300" cy="2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</a:rPr>
              <a:t>Image cred: Stranger Things wiki</a:t>
            </a:r>
            <a:endParaRPr sz="12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Version Control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Version control = lab notebook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Version Control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Version control = lab notebook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117050"/>
            <a:ext cx="3912650" cy="279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Version Control</a:t>
            </a: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Version control = lab notebook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117050"/>
            <a:ext cx="3912650" cy="279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 rotWithShape="1">
          <a:blip r:embed="rId4">
            <a:alphaModFix/>
          </a:blip>
          <a:srcRect t="7295"/>
          <a:stretch/>
        </p:blipFill>
        <p:spPr>
          <a:xfrm>
            <a:off x="5050875" y="2117049"/>
            <a:ext cx="3781425" cy="279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Version Control Tools</a:t>
            </a:r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Git: The version control software that tracks your changes</a:t>
            </a:r>
            <a:endParaRPr sz="1800"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Github: The website that stores your code for you</a:t>
            </a:r>
            <a:endParaRPr sz="1800"/>
          </a:p>
        </p:txBody>
      </p:sp>
      <p:pic>
        <p:nvPicPr>
          <p:cNvPr id="95" name="Google Shape;95;p18"/>
          <p:cNvPicPr preferRelativeResize="0"/>
          <p:nvPr/>
        </p:nvPicPr>
        <p:blipFill rotWithShape="1">
          <a:blip r:embed="rId3">
            <a:alphaModFix/>
          </a:blip>
          <a:srcRect l="20395" t="31328" r="18501" b="27680"/>
          <a:stretch/>
        </p:blipFill>
        <p:spPr>
          <a:xfrm>
            <a:off x="692700" y="3117225"/>
            <a:ext cx="2496500" cy="132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9123" y="2987725"/>
            <a:ext cx="3689350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Code Available</a:t>
            </a:r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Code Available</a:t>
            </a:r>
            <a:endParaRPr/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Publishing code</a:t>
            </a:r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983750"/>
            <a:ext cx="3689350" cy="15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 rotWithShape="1">
          <a:blip r:embed="rId4">
            <a:alphaModFix/>
          </a:blip>
          <a:srcRect r="3744" b="6777"/>
          <a:stretch/>
        </p:blipFill>
        <p:spPr>
          <a:xfrm>
            <a:off x="4684550" y="1983750"/>
            <a:ext cx="4147749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Eliminating Manual Steps</a:t>
            </a:r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CCCCCC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226</Words>
  <Application>Microsoft Office PowerPoint</Application>
  <PresentationFormat>On-screen Show (16:9)</PresentationFormat>
  <Paragraphs>46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Arial</vt:lpstr>
      <vt:lpstr>Simple Dark</vt:lpstr>
      <vt:lpstr>The Upside Down: Recording Computational Research</vt:lpstr>
      <vt:lpstr>Different tools, similar ideas</vt:lpstr>
      <vt:lpstr>Version Control</vt:lpstr>
      <vt:lpstr>Version Control</vt:lpstr>
      <vt:lpstr>Version Control</vt:lpstr>
      <vt:lpstr>Version Control Tools</vt:lpstr>
      <vt:lpstr>Making Code Available</vt:lpstr>
      <vt:lpstr>Making Code Available</vt:lpstr>
      <vt:lpstr>Eliminating Manual Steps</vt:lpstr>
      <vt:lpstr>Eliminating Manual Steps</vt:lpstr>
      <vt:lpstr>Eliminating Manual Steps</vt:lpstr>
      <vt:lpstr>Eliminating Manual Steps</vt:lpstr>
      <vt:lpstr>Packages</vt:lpstr>
      <vt:lpstr>Package Management</vt:lpstr>
      <vt:lpstr>Package Management Options</vt:lpstr>
      <vt:lpstr>Package Management Options</vt:lpstr>
      <vt:lpstr>Package Management Options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Upside Down: Recording Computational Research</dc:title>
  <dc:creator>Colleen Dunn</dc:creator>
  <cp:lastModifiedBy>Windows User</cp:lastModifiedBy>
  <cp:revision>1</cp:revision>
  <dcterms:modified xsi:type="dcterms:W3CDTF">2022-08-19T20:01:00Z</dcterms:modified>
</cp:coreProperties>
</file>